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2DB3A6-F4EC-4435-BAEC-5CA85ECDEC72}" v="2" dt="2021-02-13T19:05:42.0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 Callos" userId="45120412db404fe9" providerId="LiveId" clId="{702DB3A6-F4EC-4435-BAEC-5CA85ECDEC72}"/>
    <pc:docChg chg="custSel delSld modSld">
      <pc:chgData name="John Callos" userId="45120412db404fe9" providerId="LiveId" clId="{702DB3A6-F4EC-4435-BAEC-5CA85ECDEC72}" dt="2021-02-13T19:10:32.184" v="38" actId="47"/>
      <pc:docMkLst>
        <pc:docMk/>
      </pc:docMkLst>
      <pc:sldChg chg="delSp modSp del">
        <pc:chgData name="John Callos" userId="45120412db404fe9" providerId="LiveId" clId="{702DB3A6-F4EC-4435-BAEC-5CA85ECDEC72}" dt="2021-02-13T19:10:32.184" v="38" actId="47"/>
        <pc:sldMkLst>
          <pc:docMk/>
          <pc:sldMk cId="2052151907" sldId="256"/>
        </pc:sldMkLst>
        <pc:spChg chg="del mod">
          <ac:chgData name="John Callos" userId="45120412db404fe9" providerId="LiveId" clId="{702DB3A6-F4EC-4435-BAEC-5CA85ECDEC72}" dt="2021-02-13T19:05:10.812" v="5" actId="478"/>
          <ac:spMkLst>
            <pc:docMk/>
            <pc:sldMk cId="2052151907" sldId="256"/>
            <ac:spMk id="10" creationId="{06A02C46-9D91-40BE-8561-7FC67C911509}"/>
          </ac:spMkLst>
        </pc:spChg>
        <pc:spChg chg="del">
          <ac:chgData name="John Callos" userId="45120412db404fe9" providerId="LiveId" clId="{702DB3A6-F4EC-4435-BAEC-5CA85ECDEC72}" dt="2021-02-13T19:05:01.749" v="1" actId="478"/>
          <ac:spMkLst>
            <pc:docMk/>
            <pc:sldMk cId="2052151907" sldId="256"/>
            <ac:spMk id="18" creationId="{9E5E582E-E114-4D9C-95F7-EA383B5B5F78}"/>
          </ac:spMkLst>
        </pc:spChg>
        <pc:spChg chg="del">
          <ac:chgData name="John Callos" userId="45120412db404fe9" providerId="LiveId" clId="{702DB3A6-F4EC-4435-BAEC-5CA85ECDEC72}" dt="2021-02-13T19:05:04.612" v="2" actId="478"/>
          <ac:spMkLst>
            <pc:docMk/>
            <pc:sldMk cId="2052151907" sldId="256"/>
            <ac:spMk id="21" creationId="{B8A7E1CE-3E15-4757-924F-0343778E224B}"/>
          </ac:spMkLst>
        </pc:spChg>
        <pc:picChg chg="del">
          <ac:chgData name="John Callos" userId="45120412db404fe9" providerId="LiveId" clId="{702DB3A6-F4EC-4435-BAEC-5CA85ECDEC72}" dt="2021-02-13T19:05:08.045" v="3" actId="478"/>
          <ac:picMkLst>
            <pc:docMk/>
            <pc:sldMk cId="2052151907" sldId="256"/>
            <ac:picMk id="9" creationId="{65011680-32B7-40C1-AD50-C4969B6EF626}"/>
          </ac:picMkLst>
        </pc:picChg>
        <pc:picChg chg="del">
          <ac:chgData name="John Callos" userId="45120412db404fe9" providerId="LiveId" clId="{702DB3A6-F4EC-4435-BAEC-5CA85ECDEC72}" dt="2021-02-13T19:04:58.292" v="0" actId="478"/>
          <ac:picMkLst>
            <pc:docMk/>
            <pc:sldMk cId="2052151907" sldId="256"/>
            <ac:picMk id="16" creationId="{B94CB160-15D3-4F29-963D-FB0592F96BA1}"/>
          </ac:picMkLst>
        </pc:picChg>
        <pc:picChg chg="del">
          <ac:chgData name="John Callos" userId="45120412db404fe9" providerId="LiveId" clId="{702DB3A6-F4EC-4435-BAEC-5CA85ECDEC72}" dt="2021-02-13T19:04:58.292" v="0" actId="478"/>
          <ac:picMkLst>
            <pc:docMk/>
            <pc:sldMk cId="2052151907" sldId="256"/>
            <ac:picMk id="19" creationId="{F9E78FE3-1655-40AC-9E11-126D3F5745F8}"/>
          </ac:picMkLst>
        </pc:picChg>
        <pc:cxnChg chg="del">
          <ac:chgData name="John Callos" userId="45120412db404fe9" providerId="LiveId" clId="{702DB3A6-F4EC-4435-BAEC-5CA85ECDEC72}" dt="2021-02-13T19:04:58.292" v="0" actId="478"/>
          <ac:cxnSpMkLst>
            <pc:docMk/>
            <pc:sldMk cId="2052151907" sldId="256"/>
            <ac:cxnSpMk id="17" creationId="{554DFA6E-C5FF-4EF2-828C-3C15579D8AE9}"/>
          </ac:cxnSpMkLst>
        </pc:cxnChg>
        <pc:cxnChg chg="del">
          <ac:chgData name="John Callos" userId="45120412db404fe9" providerId="LiveId" clId="{702DB3A6-F4EC-4435-BAEC-5CA85ECDEC72}" dt="2021-02-13T19:04:58.292" v="0" actId="478"/>
          <ac:cxnSpMkLst>
            <pc:docMk/>
            <pc:sldMk cId="2052151907" sldId="256"/>
            <ac:cxnSpMk id="20" creationId="{257D470F-98CC-4867-AC4B-0D1CF96FA261}"/>
          </ac:cxnSpMkLst>
        </pc:cxnChg>
      </pc:sldChg>
      <pc:sldChg chg="addSp delSp modSp">
        <pc:chgData name="John Callos" userId="45120412db404fe9" providerId="LiveId" clId="{702DB3A6-F4EC-4435-BAEC-5CA85ECDEC72}" dt="2021-02-13T19:08:00.173" v="37" actId="1076"/>
        <pc:sldMkLst>
          <pc:docMk/>
          <pc:sldMk cId="744326543" sldId="257"/>
        </pc:sldMkLst>
        <pc:spChg chg="mod">
          <ac:chgData name="John Callos" userId="45120412db404fe9" providerId="LiveId" clId="{702DB3A6-F4EC-4435-BAEC-5CA85ECDEC72}" dt="2021-02-13T19:07:37.553" v="34" actId="1035"/>
          <ac:spMkLst>
            <pc:docMk/>
            <pc:sldMk cId="744326543" sldId="257"/>
            <ac:spMk id="23" creationId="{E15E3626-8002-460A-B5C4-FBD596ABED05}"/>
          </ac:spMkLst>
        </pc:spChg>
        <pc:spChg chg="add mod">
          <ac:chgData name="John Callos" userId="45120412db404fe9" providerId="LiveId" clId="{702DB3A6-F4EC-4435-BAEC-5CA85ECDEC72}" dt="2021-02-13T19:05:27.788" v="7" actId="1076"/>
          <ac:spMkLst>
            <pc:docMk/>
            <pc:sldMk cId="744326543" sldId="257"/>
            <ac:spMk id="27" creationId="{AE1260BE-ADB5-4363-97A9-31E3B105ECB8}"/>
          </ac:spMkLst>
        </pc:spChg>
        <pc:spChg chg="add mod">
          <ac:chgData name="John Callos" userId="45120412db404fe9" providerId="LiveId" clId="{702DB3A6-F4EC-4435-BAEC-5CA85ECDEC72}" dt="2021-02-13T19:05:27.788" v="7" actId="1076"/>
          <ac:spMkLst>
            <pc:docMk/>
            <pc:sldMk cId="744326543" sldId="257"/>
            <ac:spMk id="28" creationId="{5B2ED0C0-C972-485D-A4CE-F9ABF08E1D16}"/>
          </ac:spMkLst>
        </pc:spChg>
        <pc:spChg chg="add mod">
          <ac:chgData name="John Callos" userId="45120412db404fe9" providerId="LiveId" clId="{702DB3A6-F4EC-4435-BAEC-5CA85ECDEC72}" dt="2021-02-13T19:05:27.788" v="7" actId="1076"/>
          <ac:spMkLst>
            <pc:docMk/>
            <pc:sldMk cId="744326543" sldId="257"/>
            <ac:spMk id="29" creationId="{24730834-9215-41CC-B823-4BD6653201FB}"/>
          </ac:spMkLst>
        </pc:spChg>
        <pc:spChg chg="add mod">
          <ac:chgData name="John Callos" userId="45120412db404fe9" providerId="LiveId" clId="{702DB3A6-F4EC-4435-BAEC-5CA85ECDEC72}" dt="2021-02-13T19:05:27.788" v="7" actId="1076"/>
          <ac:spMkLst>
            <pc:docMk/>
            <pc:sldMk cId="744326543" sldId="257"/>
            <ac:spMk id="30" creationId="{2223955F-6B0A-435A-AD98-0AB0A79A331D}"/>
          </ac:spMkLst>
        </pc:spChg>
        <pc:spChg chg="add del mod">
          <ac:chgData name="John Callos" userId="45120412db404fe9" providerId="LiveId" clId="{702DB3A6-F4EC-4435-BAEC-5CA85ECDEC72}" dt="2021-02-13T19:05:48.035" v="10" actId="478"/>
          <ac:spMkLst>
            <pc:docMk/>
            <pc:sldMk cId="744326543" sldId="257"/>
            <ac:spMk id="31" creationId="{F9A8073E-0A82-42A7-B7C2-1908BBBA3F71}"/>
          </ac:spMkLst>
        </pc:spChg>
        <pc:spChg chg="add mod">
          <ac:chgData name="John Callos" userId="45120412db404fe9" providerId="LiveId" clId="{702DB3A6-F4EC-4435-BAEC-5CA85ECDEC72}" dt="2021-02-13T19:05:27.788" v="7" actId="1076"/>
          <ac:spMkLst>
            <pc:docMk/>
            <pc:sldMk cId="744326543" sldId="257"/>
            <ac:spMk id="32" creationId="{248D9FCB-C3D1-4D65-989F-9280F4443653}"/>
          </ac:spMkLst>
        </pc:spChg>
        <pc:spChg chg="add mod">
          <ac:chgData name="John Callos" userId="45120412db404fe9" providerId="LiveId" clId="{702DB3A6-F4EC-4435-BAEC-5CA85ECDEC72}" dt="2021-02-13T19:06:16.562" v="13" actId="14100"/>
          <ac:spMkLst>
            <pc:docMk/>
            <pc:sldMk cId="744326543" sldId="257"/>
            <ac:spMk id="33" creationId="{8A77BC07-C2F0-4D6C-B59D-61CCE6C036F6}"/>
          </ac:spMkLst>
        </pc:spChg>
        <pc:cxnChg chg="del">
          <ac:chgData name="John Callos" userId="45120412db404fe9" providerId="LiveId" clId="{702DB3A6-F4EC-4435-BAEC-5CA85ECDEC72}" dt="2021-02-13T19:06:47.322" v="17" actId="478"/>
          <ac:cxnSpMkLst>
            <pc:docMk/>
            <pc:sldMk cId="744326543" sldId="257"/>
            <ac:cxnSpMk id="25" creationId="{4D0F3AAB-E0EC-4896-997C-4B9758A3D5D8}"/>
          </ac:cxnSpMkLst>
        </pc:cxnChg>
        <pc:cxnChg chg="add mod">
          <ac:chgData name="John Callos" userId="45120412db404fe9" providerId="LiveId" clId="{702DB3A6-F4EC-4435-BAEC-5CA85ECDEC72}" dt="2021-02-13T19:08:00.173" v="37" actId="1076"/>
          <ac:cxnSpMkLst>
            <pc:docMk/>
            <pc:sldMk cId="744326543" sldId="257"/>
            <ac:cxnSpMk id="35" creationId="{F5AE19CD-38B6-490A-A79A-608E084F29BA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0197BC-63F5-4377-AAE3-09840C4747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E1184F-F64F-40E4-AB90-CB73AA11D6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771305-0B24-4BAF-9999-B0855A5D2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14BBC-E700-4634-80CC-14FC1034A4E1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249168-11AE-45DA-954B-A8FBB4845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FC287A-68A4-482D-A5E6-F744BA291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B7035-251D-44F3-8AD8-85DE8F6CF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76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39C9F-F200-4297-A30F-69F86D60E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BB3C84A-AA52-47CD-ADAB-055DD6FC49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891E62-D1F0-4687-8A3C-EAED805F8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14BBC-E700-4634-80CC-14FC1034A4E1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023708-A054-4D3C-9DB2-D55945A7F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B5D782-3576-4BE9-8C6F-7C768BCDB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B7035-251D-44F3-8AD8-85DE8F6CF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972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D463C02-8670-490C-ABCE-32A7CC5D60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B8394C-D06A-4C9C-9EEE-6F128E8156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44D868-48CC-4676-BBF9-93CC111873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14BBC-E700-4634-80CC-14FC1034A4E1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3A909D-315A-44CE-9483-F3CC5B398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15377B-388C-4EC8-9B01-B863CA820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B7035-251D-44F3-8AD8-85DE8F6CF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079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52F571-8F7E-4026-BA2A-6B47050370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427CFF-4C7B-4A0D-B5EE-BE1906011D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2E1342-24D6-4F43-8D1E-9D2EBA988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14BBC-E700-4634-80CC-14FC1034A4E1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2D358F-1741-48EC-8590-3A8602421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9751D6-F108-4313-B07F-B6D8F73D5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B7035-251D-44F3-8AD8-85DE8F6CF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095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5C18BD-64E0-49F1-8A38-072E0D5A0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221822-33D0-40BE-96B5-DABAAD8059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F0C86D-1EF9-4C60-87FD-FB77739AD1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14BBC-E700-4634-80CC-14FC1034A4E1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2B33BA-6F9C-450C-8FC0-93B876052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25F32D-61FE-4037-9082-3572CA2AF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B7035-251D-44F3-8AD8-85DE8F6CF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220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79433-A667-4085-B124-89FF37EB26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ADE200-3606-4DCE-9D40-85F942C422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7E6019-7EFA-4257-B143-CA884E2B98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7495D8-EA3B-4ED2-BE20-CB43862309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14BBC-E700-4634-80CC-14FC1034A4E1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052A51-7D0D-4163-9A6B-F88C95B53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DE1231-CB21-42A7-892D-EDD551C27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B7035-251D-44F3-8AD8-85DE8F6CF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074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B116D-0FBB-4A8D-90D0-45121B26C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52AB05-89AF-4344-B4CC-6ACBBC1C13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BFF921-7580-4C07-B5CC-94DDB87031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B17DBC9-1940-4CE3-95AB-73CD432AF4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7F34848-ECBE-4555-AE58-3DE82CF656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7A0B3EA-6AFD-4174-B3A8-856D5B068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14BBC-E700-4634-80CC-14FC1034A4E1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B7F096-26DC-436F-B0FF-6098563C3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7F4DFD8-728B-48B8-AAAF-02D13B958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B7035-251D-44F3-8AD8-85DE8F6CF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748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993D2-D9AB-4B76-AC20-47DD2E42A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CC950C-41E0-40D7-83F5-A5743D7D5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14BBC-E700-4634-80CC-14FC1034A4E1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BB017B-D7C8-428C-B9AE-FA8DE6946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32B7EE-C2A7-4634-91F0-F1E85DDA5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B7035-251D-44F3-8AD8-85DE8F6CF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159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CED9680-06BA-461C-B1DC-63B3AB5AB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14BBC-E700-4634-80CC-14FC1034A4E1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1DF4C6-F435-454E-A876-1AE16EB8A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3FE10F-C0DF-4198-BD15-DEEDC7B07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B7035-251D-44F3-8AD8-85DE8F6CF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988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B4BCBA-6822-48BD-91C9-6DA79929AD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477CFC-82F5-4E10-ACED-0C5B3876B5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1F7207-7905-4DA2-8E6A-37A08A06DB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DA06E3-403B-42AC-813E-05A2B1F1C7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14BBC-E700-4634-80CC-14FC1034A4E1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103EC5-26DE-4FF5-BC7B-B6D356ACD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520FFE-8258-40A8-9C25-2100E747D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B7035-251D-44F3-8AD8-85DE8F6CF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097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608CBE-C80E-475F-B7E4-9B016EA52F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303F2E-D354-4AC7-85FD-35D433CD7F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DC2A55-7FAD-494B-A600-6599BFD460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F60D0B-683E-446F-BB90-9EA07F1F6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14BBC-E700-4634-80CC-14FC1034A4E1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3A2783-F77E-4C93-8678-9B8A52360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A4C1C7-3E85-41FF-B1C3-701E006FA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B7035-251D-44F3-8AD8-85DE8F6CF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427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AF0086-FCD8-44A5-97B6-7445BFB02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5DE0F4-C199-4739-B346-11E515B5C0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89F17-3E95-439B-9F3B-C738095952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D14BBC-E700-4634-80CC-14FC1034A4E1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7C5E50-6D83-4A9B-AA45-404D84090C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61BCE4-4B3A-428D-AC5B-EA1C70063F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6B7035-251D-44F3-8AD8-85DE8F6CF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530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7118389-01DD-4EFB-8253-5B5987965372}"/>
              </a:ext>
            </a:extLst>
          </p:cNvPr>
          <p:cNvSpPr txBox="1">
            <a:spLocks/>
          </p:cNvSpPr>
          <p:nvPr/>
        </p:nvSpPr>
        <p:spPr>
          <a:xfrm>
            <a:off x="1274696" y="2766923"/>
            <a:ext cx="697436" cy="1125954"/>
          </a:xfrm>
          <a:prstGeom prst="rect">
            <a:avLst/>
          </a:prstGeom>
        </p:spPr>
        <p:txBody>
          <a:bodyPr vert="vert270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latin typeface="Consolas" panose="020B0609020204030204" pitchFamily="49" charset="0"/>
              </a:rPr>
              <a:t>ASK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299C9C8-7BBA-46B6-88C2-61E030E4E4C3}"/>
              </a:ext>
            </a:extLst>
          </p:cNvPr>
          <p:cNvSpPr txBox="1">
            <a:spLocks/>
          </p:cNvSpPr>
          <p:nvPr/>
        </p:nvSpPr>
        <p:spPr>
          <a:xfrm>
            <a:off x="1623414" y="2712932"/>
            <a:ext cx="1492786" cy="110799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8000" b="1" dirty="0">
                <a:solidFill>
                  <a:srgbClr val="FF33CC"/>
                </a:solidFill>
              </a:rPr>
              <a:t>Yo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AE1E1EA-390F-487A-9152-B4BE14DC6074}"/>
              </a:ext>
            </a:extLst>
          </p:cNvPr>
          <p:cNvSpPr txBox="1">
            <a:spLocks/>
          </p:cNvSpPr>
          <p:nvPr/>
        </p:nvSpPr>
        <p:spPr>
          <a:xfrm>
            <a:off x="1374224" y="3812065"/>
            <a:ext cx="1576074" cy="337281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200" b="1" dirty="0">
                <a:solidFill>
                  <a:schemeClr val="bg1"/>
                </a:solidFill>
              </a:rPr>
              <a:t>AskYo </a:t>
            </a:r>
            <a:r>
              <a:rPr lang="en-US" sz="4000" b="1" dirty="0">
                <a:solidFill>
                  <a:srgbClr val="FF33CC"/>
                </a:solidFill>
              </a:rPr>
              <a:t>.</a:t>
            </a:r>
            <a:r>
              <a:rPr lang="en-US" sz="2200" b="1" dirty="0">
                <a:solidFill>
                  <a:srgbClr val="FF33CC"/>
                </a:solidFill>
              </a:rPr>
              <a:t> </a:t>
            </a:r>
            <a:r>
              <a:rPr lang="en-US" sz="2200" b="1" dirty="0">
                <a:solidFill>
                  <a:schemeClr val="bg1"/>
                </a:solidFill>
              </a:rPr>
              <a:t>com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4459072-E3CB-4402-8C18-211D24427063}"/>
              </a:ext>
            </a:extLst>
          </p:cNvPr>
          <p:cNvSpPr txBox="1"/>
          <p:nvPr/>
        </p:nvSpPr>
        <p:spPr>
          <a:xfrm>
            <a:off x="1274696" y="4149346"/>
            <a:ext cx="17646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kern="0" spc="110" dirty="0"/>
              <a:t>REAL  ESTATE</a:t>
            </a:r>
          </a:p>
        </p:txBody>
      </p:sp>
      <p:sp>
        <p:nvSpPr>
          <p:cNvPr id="9" name="Arc 8">
            <a:extLst>
              <a:ext uri="{FF2B5EF4-FFF2-40B4-BE49-F238E27FC236}">
                <a16:creationId xmlns:a16="http://schemas.microsoft.com/office/drawing/2014/main" id="{706A3E50-8773-4CC9-9C18-9E21073CF91E}"/>
              </a:ext>
            </a:extLst>
          </p:cNvPr>
          <p:cNvSpPr/>
          <p:nvPr/>
        </p:nvSpPr>
        <p:spPr>
          <a:xfrm rot="10557747">
            <a:off x="2116528" y="3354601"/>
            <a:ext cx="651854" cy="402099"/>
          </a:xfrm>
          <a:prstGeom prst="arc">
            <a:avLst>
              <a:gd name="adj1" fmla="val 11594570"/>
              <a:gd name="adj2" fmla="val 21519562"/>
            </a:avLst>
          </a:prstGeom>
          <a:noFill/>
          <a:ln w="57150">
            <a:solidFill>
              <a:srgbClr val="FF33CC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CCDFE25-57EA-4F91-B48E-5442E00FD622}"/>
              </a:ext>
            </a:extLst>
          </p:cNvPr>
          <p:cNvCxnSpPr>
            <a:cxnSpLocks/>
          </p:cNvCxnSpPr>
          <p:nvPr/>
        </p:nvCxnSpPr>
        <p:spPr>
          <a:xfrm flipV="1">
            <a:off x="1374224" y="2346303"/>
            <a:ext cx="660568" cy="516457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26D12D2-326A-4EBC-8926-F93A26A3B6F5}"/>
              </a:ext>
            </a:extLst>
          </p:cNvPr>
          <p:cNvCxnSpPr>
            <a:cxnSpLocks/>
          </p:cNvCxnSpPr>
          <p:nvPr/>
        </p:nvCxnSpPr>
        <p:spPr>
          <a:xfrm>
            <a:off x="2012401" y="2346303"/>
            <a:ext cx="937897" cy="795185"/>
          </a:xfrm>
          <a:prstGeom prst="line">
            <a:avLst/>
          </a:prstGeom>
          <a:ln w="254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C01805F8-F7FC-4F08-8869-6E7CB96D2CAB}"/>
              </a:ext>
            </a:extLst>
          </p:cNvPr>
          <p:cNvSpPr/>
          <p:nvPr/>
        </p:nvSpPr>
        <p:spPr>
          <a:xfrm>
            <a:off x="1962135" y="2496565"/>
            <a:ext cx="45719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E9944DF-0DE4-454F-962F-C719A16B09FC}"/>
              </a:ext>
            </a:extLst>
          </p:cNvPr>
          <p:cNvSpPr/>
          <p:nvPr/>
        </p:nvSpPr>
        <p:spPr>
          <a:xfrm>
            <a:off x="2058139" y="2500442"/>
            <a:ext cx="45719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D7150FB-2019-4047-BBE7-B465BA8A88CA}"/>
              </a:ext>
            </a:extLst>
          </p:cNvPr>
          <p:cNvSpPr/>
          <p:nvPr/>
        </p:nvSpPr>
        <p:spPr>
          <a:xfrm>
            <a:off x="1962134" y="2599918"/>
            <a:ext cx="45719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EE286EB-CD91-4AF5-B52B-A89D35ABCB63}"/>
              </a:ext>
            </a:extLst>
          </p:cNvPr>
          <p:cNvSpPr/>
          <p:nvPr/>
        </p:nvSpPr>
        <p:spPr>
          <a:xfrm>
            <a:off x="2058138" y="2600560"/>
            <a:ext cx="45719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15E3626-8002-460A-B5C4-FBD596ABED05}"/>
              </a:ext>
            </a:extLst>
          </p:cNvPr>
          <p:cNvSpPr txBox="1"/>
          <p:nvPr/>
        </p:nvSpPr>
        <p:spPr>
          <a:xfrm>
            <a:off x="3184366" y="3089976"/>
            <a:ext cx="30451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Y</a:t>
            </a:r>
            <a:r>
              <a:rPr lang="en-US" sz="2000" dirty="0"/>
              <a:t>OLANDA</a:t>
            </a:r>
          </a:p>
          <a:p>
            <a:r>
              <a:rPr lang="en-US" sz="2400" dirty="0"/>
              <a:t>V</a:t>
            </a:r>
            <a:r>
              <a:rPr lang="en-US" sz="2000" dirty="0"/>
              <a:t>AN</a:t>
            </a:r>
            <a:r>
              <a:rPr lang="en-US" sz="2400" dirty="0"/>
              <a:t> W</a:t>
            </a:r>
            <a:r>
              <a:rPr lang="en-US" sz="2000" dirty="0"/>
              <a:t>INGERDEN</a:t>
            </a:r>
          </a:p>
          <a:p>
            <a:endParaRPr lang="en-US" sz="200" i="1" dirty="0"/>
          </a:p>
          <a:p>
            <a:endParaRPr lang="en-US" sz="200" i="1" dirty="0"/>
          </a:p>
          <a:p>
            <a:r>
              <a:rPr lang="en-US" sz="1400" i="1" dirty="0"/>
              <a:t>This Lifestyle will move you.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43AC587-3596-417A-8629-DBF709E73C83}"/>
              </a:ext>
            </a:extLst>
          </p:cNvPr>
          <p:cNvSpPr txBox="1"/>
          <p:nvPr/>
        </p:nvSpPr>
        <p:spPr>
          <a:xfrm>
            <a:off x="282575" y="333375"/>
            <a:ext cx="93057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This is a collaborative effort and you can see both your ideas and my own.  I like the idea of incorporating the very familiar “Smile” type logo in use with Amazon, but we need you to clean it up.  Please use your </a:t>
            </a:r>
            <a:r>
              <a:rPr lang="en-US" sz="1400" dirty="0" err="1"/>
              <a:t>actue</a:t>
            </a:r>
            <a:r>
              <a:rPr lang="en-US" sz="1400" dirty="0"/>
              <a:t> design sense to see if you can make this all come together.  I do recognize that this is looking busy, but let’s play with this idea for a round or two and see what you can develop.  I really like where this is going, but I acknowledge that it is busy.  Maybe you can help figure this out.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E1260BE-ADB5-4363-97A9-31E3B105ECB8}"/>
              </a:ext>
            </a:extLst>
          </p:cNvPr>
          <p:cNvSpPr/>
          <p:nvPr/>
        </p:nvSpPr>
        <p:spPr>
          <a:xfrm>
            <a:off x="7256387" y="3680688"/>
            <a:ext cx="1557252" cy="1131773"/>
          </a:xfrm>
          <a:prstGeom prst="rect">
            <a:avLst/>
          </a:prstGeom>
          <a:noFill/>
          <a:ln w="1905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5B2ED0C0-C972-485D-A4CE-F9ABF08E1D16}"/>
              </a:ext>
            </a:extLst>
          </p:cNvPr>
          <p:cNvSpPr txBox="1">
            <a:spLocks/>
          </p:cNvSpPr>
          <p:nvPr/>
        </p:nvSpPr>
        <p:spPr>
          <a:xfrm>
            <a:off x="7207686" y="3686507"/>
            <a:ext cx="697436" cy="1125954"/>
          </a:xfrm>
          <a:prstGeom prst="rect">
            <a:avLst/>
          </a:prstGeom>
        </p:spPr>
        <p:txBody>
          <a:bodyPr vert="vert270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latin typeface="Consolas" panose="020B0609020204030204" pitchFamily="49" charset="0"/>
              </a:rPr>
              <a:t>ASK</a:t>
            </a: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24730834-9215-41CC-B823-4BD6653201FB}"/>
              </a:ext>
            </a:extLst>
          </p:cNvPr>
          <p:cNvSpPr txBox="1">
            <a:spLocks/>
          </p:cNvSpPr>
          <p:nvPr/>
        </p:nvSpPr>
        <p:spPr>
          <a:xfrm>
            <a:off x="7493744" y="3694612"/>
            <a:ext cx="1492786" cy="110799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8000" b="1" dirty="0">
                <a:solidFill>
                  <a:srgbClr val="FF33CC"/>
                </a:solidFill>
              </a:rPr>
              <a:t>Yo</a:t>
            </a:r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2223955F-6B0A-435A-AD98-0AB0A79A331D}"/>
              </a:ext>
            </a:extLst>
          </p:cNvPr>
          <p:cNvSpPr txBox="1">
            <a:spLocks/>
          </p:cNvSpPr>
          <p:nvPr/>
        </p:nvSpPr>
        <p:spPr>
          <a:xfrm>
            <a:off x="7244554" y="4793745"/>
            <a:ext cx="1576074" cy="401101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200" b="1" dirty="0">
                <a:solidFill>
                  <a:schemeClr val="bg1"/>
                </a:solidFill>
              </a:rPr>
              <a:t>AskYo </a:t>
            </a:r>
            <a:r>
              <a:rPr lang="en-US" sz="4000" b="1" dirty="0">
                <a:solidFill>
                  <a:srgbClr val="FF33CC"/>
                </a:solidFill>
              </a:rPr>
              <a:t>.</a:t>
            </a:r>
            <a:r>
              <a:rPr lang="en-US" sz="2200" b="1" dirty="0">
                <a:solidFill>
                  <a:srgbClr val="FF33CC"/>
                </a:solidFill>
              </a:rPr>
              <a:t> </a:t>
            </a:r>
            <a:r>
              <a:rPr lang="en-US" sz="2200" b="1" dirty="0">
                <a:solidFill>
                  <a:schemeClr val="bg1"/>
                </a:solidFill>
              </a:rPr>
              <a:t>com</a:t>
            </a:r>
          </a:p>
        </p:txBody>
      </p:sp>
      <p:sp>
        <p:nvSpPr>
          <p:cNvPr id="32" name="Arc 31">
            <a:extLst>
              <a:ext uri="{FF2B5EF4-FFF2-40B4-BE49-F238E27FC236}">
                <a16:creationId xmlns:a16="http://schemas.microsoft.com/office/drawing/2014/main" id="{248D9FCB-C3D1-4D65-989F-9280F4443653}"/>
              </a:ext>
            </a:extLst>
          </p:cNvPr>
          <p:cNvSpPr/>
          <p:nvPr/>
        </p:nvSpPr>
        <p:spPr>
          <a:xfrm rot="10557747">
            <a:off x="7986858" y="4336281"/>
            <a:ext cx="651854" cy="402099"/>
          </a:xfrm>
          <a:prstGeom prst="arc">
            <a:avLst>
              <a:gd name="adj1" fmla="val 11594570"/>
              <a:gd name="adj2" fmla="val 21519562"/>
            </a:avLst>
          </a:prstGeom>
          <a:noFill/>
          <a:ln w="57150">
            <a:solidFill>
              <a:srgbClr val="FF33CC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A77BC07-C2F0-4D6C-B59D-61CCE6C036F6}"/>
              </a:ext>
            </a:extLst>
          </p:cNvPr>
          <p:cNvSpPr txBox="1"/>
          <p:nvPr/>
        </p:nvSpPr>
        <p:spPr>
          <a:xfrm>
            <a:off x="7160654" y="5155677"/>
            <a:ext cx="18116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kern="0" spc="110" dirty="0"/>
              <a:t>REAL  ESTATE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F5AE19CD-38B6-490A-A79A-608E084F29BA}"/>
              </a:ext>
            </a:extLst>
          </p:cNvPr>
          <p:cNvCxnSpPr>
            <a:cxnSpLocks/>
          </p:cNvCxnSpPr>
          <p:nvPr/>
        </p:nvCxnSpPr>
        <p:spPr>
          <a:xfrm>
            <a:off x="3290553" y="3892877"/>
            <a:ext cx="189963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43265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135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Consolas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Callos</dc:creator>
  <cp:lastModifiedBy>John Callos</cp:lastModifiedBy>
  <cp:revision>6</cp:revision>
  <cp:lastPrinted>2021-02-13T18:24:12Z</cp:lastPrinted>
  <dcterms:created xsi:type="dcterms:W3CDTF">2021-02-13T18:00:40Z</dcterms:created>
  <dcterms:modified xsi:type="dcterms:W3CDTF">2021-02-13T19:10:34Z</dcterms:modified>
</cp:coreProperties>
</file>